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69490" y="660944"/>
            <a:ext cx="16816250" cy="4642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G_1713.JPG" descr="IMG_17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91969" y="0"/>
            <a:ext cx="10287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G_1714.JPG" descr="IMG_171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658185" y="-4610736"/>
            <a:ext cx="15610564" cy="20814087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Sapling Unloading and Stocking Area:"/>
          <p:cNvSpPr txBox="1"/>
          <p:nvPr/>
        </p:nvSpPr>
        <p:spPr>
          <a:xfrm>
            <a:off x="14718436" y="12869687"/>
            <a:ext cx="9034067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b="0" sz="4000"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Sapling Unloading and Stocking Area</a:t>
            </a:r>
            <a:r>
              <a:t>: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G_2731.JPG" descr="IMG_273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18288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apling Unloading and Stocking Area:"/>
          <p:cNvSpPr txBox="1"/>
          <p:nvPr/>
        </p:nvSpPr>
        <p:spPr>
          <a:xfrm>
            <a:off x="12253572" y="12790175"/>
            <a:ext cx="9034067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b="0" sz="4000">
                <a:latin typeface="Calibri"/>
                <a:ea typeface="Calibri"/>
                <a:cs typeface="Calibri"/>
                <a:sym typeface="Calibri"/>
              </a:defRPr>
            </a:pPr>
            <a:r>
              <a:rPr b="1"/>
              <a:t>Sapling Unloading and Stocking Area</a:t>
            </a:r>
            <a:r>
              <a:t>: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G_2901.JPG" descr="IMG_29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01583" y="-184812"/>
            <a:ext cx="18780834" cy="14085624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Protection"/>
          <p:cNvSpPr txBox="1"/>
          <p:nvPr/>
        </p:nvSpPr>
        <p:spPr>
          <a:xfrm>
            <a:off x="18566383" y="314568"/>
            <a:ext cx="2610644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Protection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7303094_nishino.jpg" descr="P7303094_nishin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18288000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69490" y="660944"/>
            <a:ext cx="16816250" cy="46420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69490" y="7159177"/>
            <a:ext cx="16816250" cy="58380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G_5399 4.JPG" descr="IMG_5399 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4656"/>
            <a:ext cx="24384001" cy="18288004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unlight: The site should get sunlight for a minimum period of 7-8 hours in a day."/>
          <p:cNvSpPr txBox="1"/>
          <p:nvPr/>
        </p:nvSpPr>
        <p:spPr>
          <a:xfrm>
            <a:off x="9289822" y="343279"/>
            <a:ext cx="14606439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r>
              <a:t>Sunlight: The site should get sunlight for a minimum period of 7-8 hours in a day.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IMG_2900.JPG" descr="IMG_290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75608" y="-129294"/>
            <a:ext cx="18632784" cy="13974588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Clear the Site"/>
          <p:cNvSpPr txBox="1"/>
          <p:nvPr/>
        </p:nvSpPr>
        <p:spPr>
          <a:xfrm>
            <a:off x="3466058" y="152232"/>
            <a:ext cx="2548385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Clear the Site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G_9861.JPG" descr="IMG_986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-1"/>
            <a:ext cx="18288000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G_0207.JPG" descr="IMG_020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-1"/>
            <a:ext cx="18288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Water"/>
          <p:cNvSpPr txBox="1"/>
          <p:nvPr/>
        </p:nvSpPr>
        <p:spPr>
          <a:xfrm>
            <a:off x="18683278" y="432132"/>
            <a:ext cx="1525439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Water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IMG_0209.JPG" descr="IMG_0209.JPG"/>
          <p:cNvPicPr>
            <a:picLocks noChangeAspect="1"/>
          </p:cNvPicPr>
          <p:nvPr/>
        </p:nvPicPr>
        <p:blipFill>
          <a:blip r:embed="rId2">
            <a:extLst/>
          </a:blip>
          <a:srcRect l="0" t="0" r="9000" b="0"/>
          <a:stretch>
            <a:fillRect/>
          </a:stretch>
        </p:blipFill>
        <p:spPr>
          <a:xfrm>
            <a:off x="-13202" y="0"/>
            <a:ext cx="16641962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IMG_0209.JPG" descr="IMG_0209.JPG"/>
          <p:cNvPicPr>
            <a:picLocks noChangeAspect="1"/>
          </p:cNvPicPr>
          <p:nvPr/>
        </p:nvPicPr>
        <p:blipFill>
          <a:blip r:embed="rId2">
            <a:extLst/>
          </a:blip>
          <a:srcRect l="47156" t="48751" r="41391" b="0"/>
          <a:stretch>
            <a:fillRect/>
          </a:stretch>
        </p:blipFill>
        <p:spPr>
          <a:xfrm>
            <a:off x="16911544" y="-12419543"/>
            <a:ext cx="13140081" cy="44104406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Water"/>
          <p:cNvSpPr txBox="1"/>
          <p:nvPr/>
        </p:nvSpPr>
        <p:spPr>
          <a:xfrm>
            <a:off x="22166848" y="12648486"/>
            <a:ext cx="1525440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Water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age2image6784.jpg" descr="page2image678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55371" y="-285641"/>
            <a:ext cx="19073258" cy="1428728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Text"/>
          <p:cNvSpPr txBox="1"/>
          <p:nvPr/>
        </p:nvSpPr>
        <p:spPr>
          <a:xfrm>
            <a:off x="2655371" y="3498740"/>
            <a:ext cx="1905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b="0"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pPr/>
            <a:r>
              <a:t> </a:t>
            </a:r>
          </a:p>
        </p:txBody>
      </p:sp>
      <p:sp>
        <p:nvSpPr>
          <p:cNvPr id="141" name="Water"/>
          <p:cNvSpPr txBox="1"/>
          <p:nvPr/>
        </p:nvSpPr>
        <p:spPr>
          <a:xfrm>
            <a:off x="18683278" y="432132"/>
            <a:ext cx="1525439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Water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G_2800.JPG" descr="IMG_280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0"/>
            <a:ext cx="18288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Biomass Unloading and Mixing Area:"/>
          <p:cNvSpPr txBox="1"/>
          <p:nvPr/>
        </p:nvSpPr>
        <p:spPr>
          <a:xfrm>
            <a:off x="12617722" y="12797908"/>
            <a:ext cx="8608419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4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defRPr b="0"/>
            </a:pPr>
            <a:r>
              <a:rPr b="1"/>
              <a:t>Biomass Unloading and Mixing Area: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